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2019-06-06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F88EC6-9921-4CEB-B1DE-A2B334168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940602" y="2967334"/>
            <a:ext cx="4310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pc="600" dirty="0">
                <a:gradFill flip="none" rotWithShape="1">
                  <a:gsLst>
                    <a:gs pos="0">
                      <a:schemeClr val="bg2">
                        <a:lumMod val="70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tx1">
                      <a:lumMod val="95000"/>
                      <a:lumOff val="5000"/>
                      <a:alpha val="13000"/>
                    </a:schemeClr>
                  </a:glow>
                  <a:outerShdw blurRad="50800" dist="88900" dir="2700000" algn="tl" rotWithShape="0">
                    <a:schemeClr val="bg1">
                      <a:alpha val="16000"/>
                    </a:schemeClr>
                  </a:outerShdw>
                </a:effectLst>
                <a:latin typeface="Consolas" panose="020B0609020204030204" pitchFamily="49" charset="0"/>
                <a:ea typeface="DotumChe" panose="020B0503020000020004" pitchFamily="49" charset="-127"/>
              </a:rPr>
              <a:t>FRAGMENTS</a:t>
            </a:r>
          </a:p>
        </p:txBody>
      </p:sp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oto, verschieden, drinnen, anzeigend enthält.&#10;&#10;Automatisch generierte Beschreibung">
            <a:extLst>
              <a:ext uri="{FF2B5EF4-FFF2-40B4-BE49-F238E27FC236}">
                <a16:creationId xmlns:a16="http://schemas.microsoft.com/office/drawing/2014/main" id="{4EFFCE94-200E-4CAE-A107-14B306F88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r="150"/>
          <a:stretch/>
        </p:blipFill>
        <p:spPr>
          <a:xfrm>
            <a:off x="866775" y="-104775"/>
            <a:ext cx="10391775" cy="696277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08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9EDEA50-0352-4D6D-A730-5717FD8C9A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790" y="46299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EB821D-F25B-48A9-B23E-733B96FDBDEC}"/>
              </a:ext>
            </a:extLst>
          </p:cNvPr>
          <p:cNvGrpSpPr/>
          <p:nvPr/>
        </p:nvGrpSpPr>
        <p:grpSpPr>
          <a:xfrm>
            <a:off x="999881" y="859958"/>
            <a:ext cx="10483840" cy="5951743"/>
            <a:chOff x="104036" y="0"/>
            <a:chExt cx="12080187" cy="6858000"/>
          </a:xfrm>
          <a:effectLst>
            <a:glow rad="101600">
              <a:schemeClr val="bg1">
                <a:alpha val="15000"/>
              </a:schemeClr>
            </a:glow>
          </a:effectLst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B9552B0-721F-4C6F-B1D0-FF26D5C6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0"/>
              <a:ext cx="6088224" cy="6858000"/>
            </a:xfrm>
            <a:prstGeom prst="rect">
              <a:avLst/>
            </a:prstGeom>
          </p:spPr>
        </p:pic>
        <p:pic>
          <p:nvPicPr>
            <p:cNvPr id="16" name="Grafik 1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C008569C-3707-4CF4-8F4A-660224888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4" r="9577" b="9030"/>
            <a:stretch/>
          </p:blipFill>
          <p:spPr>
            <a:xfrm>
              <a:off x="104036" y="0"/>
              <a:ext cx="5984779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1277F09-5EF1-407C-8463-AE5967B396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400" y="46800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CA544AC-F636-47A2-8EF4-BD47BF1E2DF5}"/>
              </a:ext>
            </a:extLst>
          </p:cNvPr>
          <p:cNvGrpSpPr/>
          <p:nvPr/>
        </p:nvGrpSpPr>
        <p:grpSpPr>
          <a:xfrm>
            <a:off x="672966" y="935725"/>
            <a:ext cx="11246135" cy="5817547"/>
            <a:chOff x="1021710" y="1103010"/>
            <a:chExt cx="10977840" cy="5469257"/>
          </a:xfrm>
          <a:effectLst>
            <a:glow rad="152400">
              <a:schemeClr val="bg1">
                <a:alpha val="30000"/>
              </a:schemeClr>
            </a:glow>
          </a:effectLst>
        </p:grpSpPr>
        <p:pic>
          <p:nvPicPr>
            <p:cNvPr id="3" name="Grafik 2" descr="Ein Bild, das Buch, Text enthält.&#10;&#10;Automatisch generierte Beschreibung">
              <a:extLst>
                <a:ext uri="{FF2B5EF4-FFF2-40B4-BE49-F238E27FC236}">
                  <a16:creationId xmlns:a16="http://schemas.microsoft.com/office/drawing/2014/main" id="{6ADA8469-3F53-43D2-A7B7-12999B15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0638" y="1103010"/>
              <a:ext cx="5258912" cy="5406272"/>
            </a:xfrm>
            <a:prstGeom prst="rect">
              <a:avLst/>
            </a:prstGeom>
          </p:spPr>
        </p:pic>
        <p:pic>
          <p:nvPicPr>
            <p:cNvPr id="8" name="Grafik 7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0114A638-B1C3-47E6-BB8E-C56B40871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9" r="10129" b="51615"/>
            <a:stretch/>
          </p:blipFill>
          <p:spPr>
            <a:xfrm>
              <a:off x="1021710" y="1103010"/>
              <a:ext cx="5718928" cy="3748720"/>
            </a:xfrm>
            <a:prstGeom prst="rect">
              <a:avLst/>
            </a:prstGeom>
          </p:spPr>
        </p:pic>
        <p:pic>
          <p:nvPicPr>
            <p:cNvPr id="10" name="Grafik 9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80FAC57-BC7E-4751-83EA-7EE90F87D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98" t="59656" r="6608" b="4055"/>
            <a:stretch/>
          </p:blipFill>
          <p:spPr>
            <a:xfrm>
              <a:off x="2318110" y="4083590"/>
              <a:ext cx="4422528" cy="248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F95532DA-1914-4EE4-ACEC-D45589C1D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7F53E58A-097D-4F8F-869D-C93D2F559F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543300" y="424388"/>
            <a:ext cx="3095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RIPOMATIC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212562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Vogel enthält.&#10;&#10;Automatisch generierte Beschreibung">
            <a:extLst>
              <a:ext uri="{FF2B5EF4-FFF2-40B4-BE49-F238E27FC236}">
                <a16:creationId xmlns:a16="http://schemas.microsoft.com/office/drawing/2014/main" id="{E14EC4BB-E111-4894-8137-7CEF9E9E0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42477" y="323155"/>
            <a:ext cx="344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4CF7661-DD2E-48D0-AB3C-7BAD6FDAB5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02" y="2160937"/>
            <a:ext cx="2971855" cy="296417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F4F2FA9-978F-46F1-B2A2-8B57C1FB2306}"/>
              </a:ext>
            </a:extLst>
          </p:cNvPr>
          <p:cNvSpPr/>
          <p:nvPr/>
        </p:nvSpPr>
        <p:spPr>
          <a:xfrm>
            <a:off x="7929675" y="5125113"/>
            <a:ext cx="36372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Thiago</a:t>
            </a:r>
            <a:r>
              <a:rPr lang="en-US" sz="2800" dirty="0"/>
              <a:t> Morano Gerding</a:t>
            </a:r>
          </a:p>
          <a:p>
            <a:pPr algn="ctr"/>
            <a:r>
              <a:rPr lang="en-US" sz="2800" dirty="0"/>
              <a:t>Programmer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966B9B-4A83-467A-97E5-1CF2EB13187F}"/>
              </a:ext>
            </a:extLst>
          </p:cNvPr>
          <p:cNvSpPr/>
          <p:nvPr/>
        </p:nvSpPr>
        <p:spPr>
          <a:xfrm>
            <a:off x="8624256" y="2662579"/>
            <a:ext cx="22871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Trixia</a:t>
            </a:r>
            <a:r>
              <a:rPr lang="en-US" sz="2800" dirty="0"/>
              <a:t> Quinzon</a:t>
            </a:r>
          </a:p>
          <a:p>
            <a:pPr algn="ctr"/>
            <a:r>
              <a:rPr lang="en-US" sz="2800" dirty="0"/>
              <a:t>Artist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2D451F-B45C-413B-B41B-8B02C39EE3BB}"/>
              </a:ext>
            </a:extLst>
          </p:cNvPr>
          <p:cNvSpPr/>
          <p:nvPr/>
        </p:nvSpPr>
        <p:spPr>
          <a:xfrm>
            <a:off x="4560577" y="677099"/>
            <a:ext cx="31195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Alexander</a:t>
            </a:r>
            <a:r>
              <a:rPr lang="en-US" sz="2800" dirty="0"/>
              <a:t> Gerhards</a:t>
            </a:r>
          </a:p>
          <a:p>
            <a:pPr algn="ctr"/>
            <a:r>
              <a:rPr lang="en-US" sz="2800" dirty="0"/>
              <a:t>Lead / Artist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882DD0-9C90-435C-9386-B237EE13503C}"/>
              </a:ext>
            </a:extLst>
          </p:cNvPr>
          <p:cNvSpPr/>
          <p:nvPr/>
        </p:nvSpPr>
        <p:spPr>
          <a:xfrm>
            <a:off x="1018239" y="5125113"/>
            <a:ext cx="27735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Daniel</a:t>
            </a:r>
            <a:r>
              <a:rPr lang="en-US" sz="2800" dirty="0"/>
              <a:t> Baracotti</a:t>
            </a:r>
          </a:p>
          <a:p>
            <a:r>
              <a:rPr lang="en-US" sz="2800" dirty="0"/>
              <a:t>Designer / Sound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FEB117-59AE-4FEE-998C-034FAE6C18A9}"/>
              </a:ext>
            </a:extLst>
          </p:cNvPr>
          <p:cNvSpPr/>
          <p:nvPr/>
        </p:nvSpPr>
        <p:spPr>
          <a:xfrm>
            <a:off x="1394944" y="2662579"/>
            <a:ext cx="2020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Lars</a:t>
            </a:r>
            <a:r>
              <a:rPr lang="en-US" sz="2800" dirty="0"/>
              <a:t> Kalthoff</a:t>
            </a:r>
          </a:p>
          <a:p>
            <a:pPr algn="ctr"/>
            <a:r>
              <a:rPr lang="en-US" sz="2800" dirty="0"/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980738-4BCE-412D-BE33-E3606C2EB13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9"/>
            <a:ext cx="12192000" cy="6857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13341" y="276863"/>
            <a:ext cx="6934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HOW DEEP IS 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5725481" y="1313902"/>
            <a:ext cx="461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4161368" y="5671760"/>
            <a:ext cx="38692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Reassembly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766861-12A4-4E84-A8CA-8494AE0F2F62}"/>
              </a:ext>
            </a:extLst>
          </p:cNvPr>
          <p:cNvSpPr txBox="1"/>
          <p:nvPr/>
        </p:nvSpPr>
        <p:spPr>
          <a:xfrm>
            <a:off x="413341" y="1661357"/>
            <a:ext cx="1536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Trial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3232767" y="2766521"/>
            <a:ext cx="3491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Past regrets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8650A0-A230-4014-B4FE-61E7F0BA2E0B}"/>
              </a:ext>
            </a:extLst>
          </p:cNvPr>
          <p:cNvSpPr txBox="1"/>
          <p:nvPr/>
        </p:nvSpPr>
        <p:spPr>
          <a:xfrm>
            <a:off x="591885" y="4488757"/>
            <a:ext cx="3710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Working through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85D408E1-11EB-4B4F-8B9B-71A0FE900E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71340" y="370596"/>
            <a:ext cx="1969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BASICS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7" y="2046917"/>
            <a:ext cx="2952700" cy="29527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50" y="1952649"/>
            <a:ext cx="2952700" cy="2952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33" y="1952649"/>
            <a:ext cx="2952700" cy="29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493542" y="207749"/>
            <a:ext cx="320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STRUCTURE</a:t>
            </a:r>
          </a:p>
        </p:txBody>
      </p:sp>
      <p:pic>
        <p:nvPicPr>
          <p:cNvPr id="7" name="Grafik 6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7516A98-FA4C-4A8F-8309-26A5CA6DD2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630"/>
            <a:ext cx="5264650" cy="5307260"/>
          </a:xfrm>
          <a:prstGeom prst="rect">
            <a:avLst/>
          </a:prstGeom>
        </p:spPr>
      </p:pic>
      <p:pic>
        <p:nvPicPr>
          <p:cNvPr id="9" name="Grafik 8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EB1D7132-B9C5-4979-9676-3C6B840B8F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26" y="2988651"/>
            <a:ext cx="1017421" cy="1274068"/>
          </a:xfrm>
          <a:prstGeom prst="rect">
            <a:avLst/>
          </a:prstGeom>
        </p:spPr>
      </p:pic>
      <p:pic>
        <p:nvPicPr>
          <p:cNvPr id="11" name="Grafik 10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CC9AC2D-273A-462C-BA5B-53BB946557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64" y="2751193"/>
            <a:ext cx="571134" cy="12740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63557A-B868-4641-BF8B-98DC2CEB620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18" y="5257222"/>
            <a:ext cx="589013" cy="1068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4E34C4F-D3F5-445D-AE8A-EF11B203610A}"/>
              </a:ext>
            </a:extLst>
          </p:cNvPr>
          <p:cNvSpPr txBox="1"/>
          <p:nvPr/>
        </p:nvSpPr>
        <p:spPr>
          <a:xfrm>
            <a:off x="8260190" y="3662907"/>
            <a:ext cx="94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DFB4C3E-C7FE-4081-B2A3-4265BFF2F216}"/>
              </a:ext>
            </a:extLst>
          </p:cNvPr>
          <p:cNvSpPr txBox="1"/>
          <p:nvPr/>
        </p:nvSpPr>
        <p:spPr>
          <a:xfrm>
            <a:off x="9600960" y="233392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8FC0AE7-8D4C-400B-8606-3E920DA30849}"/>
              </a:ext>
            </a:extLst>
          </p:cNvPr>
          <p:cNvSpPr txBox="1"/>
          <p:nvPr/>
        </p:nvSpPr>
        <p:spPr>
          <a:xfrm>
            <a:off x="8050838" y="4851268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12C7CB-5BEC-4F33-AC28-5F13D10DB9B6}"/>
              </a:ext>
            </a:extLst>
          </p:cNvPr>
          <p:cNvSpPr txBox="1"/>
          <p:nvPr/>
        </p:nvSpPr>
        <p:spPr>
          <a:xfrm>
            <a:off x="6545927" y="242802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348757" y="697692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267981" y="2871986"/>
            <a:ext cx="2291789" cy="1015799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130203" y="1938192"/>
              <a:ext cx="1909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19846" y="1610775"/>
            <a:ext cx="2291789" cy="1015799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25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771711" y="2871984"/>
            <a:ext cx="2443257" cy="1015799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353815" y="4536672"/>
              <a:ext cx="2110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8046604" y="4299820"/>
            <a:ext cx="1893467" cy="1015799"/>
            <a:chOff x="5405669" y="4582871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669" y="4582871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5597034" y="4662169"/>
              <a:ext cx="1510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Solve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5F812E-4A1C-4CCF-B8CA-3AAAA52B0FF7}"/>
              </a:ext>
            </a:extLst>
          </p:cNvPr>
          <p:cNvGrpSpPr/>
          <p:nvPr/>
        </p:nvGrpSpPr>
        <p:grpSpPr>
          <a:xfrm>
            <a:off x="4950105" y="5617681"/>
            <a:ext cx="2291789" cy="1015799"/>
            <a:chOff x="3647269" y="5006863"/>
            <a:chExt cx="2291789" cy="10157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3B74D59-A180-41CB-A18F-9FA56C0F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9" y="5006863"/>
              <a:ext cx="2291789" cy="1015799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9D5CC8-4232-4548-BBAE-ABF77240FAF0}"/>
                </a:ext>
              </a:extLst>
            </p:cNvPr>
            <p:cNvSpPr txBox="1"/>
            <p:nvPr/>
          </p:nvSpPr>
          <p:spPr>
            <a:xfrm>
              <a:off x="3841079" y="5090771"/>
              <a:ext cx="18934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Collect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3EA99D0-20AD-4276-AE37-78E335ADD536}"/>
              </a:ext>
            </a:extLst>
          </p:cNvPr>
          <p:cNvGrpSpPr/>
          <p:nvPr/>
        </p:nvGrpSpPr>
        <p:grpSpPr>
          <a:xfrm>
            <a:off x="2395961" y="4299820"/>
            <a:ext cx="1990190" cy="1015799"/>
            <a:chOff x="2569581" y="4345695"/>
            <a:chExt cx="1990190" cy="101579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75BF7C4-6CF1-4F62-89FD-69792B16A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581" y="4345695"/>
              <a:ext cx="1990190" cy="101579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D34BA6F-C885-4B26-B4DF-3753615B6935}"/>
                </a:ext>
              </a:extLst>
            </p:cNvPr>
            <p:cNvSpPr txBox="1"/>
            <p:nvPr/>
          </p:nvSpPr>
          <p:spPr>
            <a:xfrm>
              <a:off x="2773434" y="4438095"/>
              <a:ext cx="1582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Learn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1635" y="2083949"/>
            <a:ext cx="1681705" cy="788035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5" idx="2"/>
            <a:endCxn id="16" idx="3"/>
          </p:cNvCxnSpPr>
          <p:nvPr/>
        </p:nvCxnSpPr>
        <p:spPr>
          <a:xfrm rot="5400000">
            <a:off x="7712635" y="4844878"/>
            <a:ext cx="809962" cy="1751444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3391057" y="5315619"/>
            <a:ext cx="1559049" cy="80996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3840206" y="1692346"/>
            <a:ext cx="753311" cy="1605970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FBBF47C0-A4A0-4E69-AEC4-2B789C3CB042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8787322" y="4093801"/>
            <a:ext cx="412039" cy="2"/>
          </a:xfrm>
          <a:prstGeom prst="curved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0E6E3FCC-43EA-48A0-BF60-0FDBF551597D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3207861" y="4093801"/>
            <a:ext cx="412035" cy="3"/>
          </a:xfrm>
          <a:prstGeom prst="curved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FF8CFC32-8F53-46AC-91B4-F582C52D7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73377" y="286066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18B49C-5546-4E94-8D4E-6B57AF404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48" y="1725124"/>
            <a:ext cx="1317501" cy="2389535"/>
          </a:xfrm>
          <a:prstGeom prst="rect">
            <a:avLst/>
          </a:prstGeom>
        </p:spPr>
      </p:pic>
      <p:pic>
        <p:nvPicPr>
          <p:cNvPr id="8" name="Grafik 7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7923E282-70E9-4109-A84A-293F231ED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59" y="2064413"/>
            <a:ext cx="1814265" cy="2271918"/>
          </a:xfrm>
          <a:prstGeom prst="rect">
            <a:avLst/>
          </a:prstGeom>
        </p:spPr>
      </p:pic>
      <p:pic>
        <p:nvPicPr>
          <p:cNvPr id="10" name="Grafik 9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6E17C073-4F23-4710-9067-86645C3AD02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" y="1725124"/>
            <a:ext cx="1194751" cy="26652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273377" y="4998398"/>
            <a:ext cx="193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2609510" y="5029175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5686234" y="4998398"/>
            <a:ext cx="1277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94383" y="27385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65" y="1887205"/>
            <a:ext cx="3083590" cy="30835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" y="1887205"/>
            <a:ext cx="3081850" cy="3083590"/>
          </a:xfrm>
          <a:prstGeom prst="rect">
            <a:avLst/>
          </a:prstGeom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43" y="1887204"/>
            <a:ext cx="3083590" cy="30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E6FD2B3F-4143-477C-92C3-38DF7AFEE2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910398" y="73577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2F40396-4404-4D1C-A2A9-35297D43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2481778"/>
            <a:ext cx="1385148" cy="30899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791276" y="3367552"/>
            <a:ext cx="2802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Cowardice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52864E-0B5F-4CB5-BA9B-63254D0D775B}"/>
              </a:ext>
            </a:extLst>
          </p:cNvPr>
          <p:cNvSpPr txBox="1"/>
          <p:nvPr/>
        </p:nvSpPr>
        <p:spPr>
          <a:xfrm>
            <a:off x="6604990" y="3101814"/>
            <a:ext cx="1899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Running</a:t>
            </a:r>
          </a:p>
          <a:p>
            <a:pPr algn="ctr"/>
            <a:r>
              <a:rPr lang="en-US" sz="4000" dirty="0"/>
              <a:t>away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D22DA1-32F7-4A60-81D0-671B40FC24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16342" y="2481778"/>
            <a:ext cx="2414132" cy="2414132"/>
          </a:xfrm>
          <a:prstGeom prst="rect">
            <a:avLst/>
          </a:prstGeom>
        </p:spPr>
      </p:pic>
      <p:sp>
        <p:nvSpPr>
          <p:cNvPr id="10" name="Pfeil: eingekerbt nach rechts 9">
            <a:extLst>
              <a:ext uri="{FF2B5EF4-FFF2-40B4-BE49-F238E27FC236}">
                <a16:creationId xmlns:a16="http://schemas.microsoft.com/office/drawing/2014/main" id="{EF51931F-2156-4D9E-8800-0BE6928D0AE8}"/>
              </a:ext>
            </a:extLst>
          </p:cNvPr>
          <p:cNvSpPr/>
          <p:nvPr/>
        </p:nvSpPr>
        <p:spPr>
          <a:xfrm>
            <a:off x="1980882" y="3509500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: eingekerbt nach rechts 12">
            <a:extLst>
              <a:ext uri="{FF2B5EF4-FFF2-40B4-BE49-F238E27FC236}">
                <a16:creationId xmlns:a16="http://schemas.microsoft.com/office/drawing/2014/main" id="{73457845-4217-498A-9765-EDC1E03ACA1E}"/>
              </a:ext>
            </a:extLst>
          </p:cNvPr>
          <p:cNvSpPr/>
          <p:nvPr/>
        </p:nvSpPr>
        <p:spPr>
          <a:xfrm>
            <a:off x="5762911" y="3489983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30FC1838-9DC8-4D71-AF32-9E72B799B754}"/>
              </a:ext>
            </a:extLst>
          </p:cNvPr>
          <p:cNvSpPr/>
          <p:nvPr/>
        </p:nvSpPr>
        <p:spPr>
          <a:xfrm>
            <a:off x="8761278" y="3479648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6B5D-6EB0-4A6A-97C0-A5B69B8F1F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601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TECHNICAL APPROACH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5234911" y="4177134"/>
            <a:ext cx="4584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Decoupled systems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12" y="1518004"/>
            <a:ext cx="1910996" cy="191099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76" y="1518004"/>
            <a:ext cx="1910995" cy="19109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149" y="1518004"/>
            <a:ext cx="1959225" cy="191099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2C2583B-A3D1-4138-9C1B-9A1E1D766B41}"/>
              </a:ext>
            </a:extLst>
          </p:cNvPr>
          <p:cNvSpPr txBox="1"/>
          <p:nvPr/>
        </p:nvSpPr>
        <p:spPr>
          <a:xfrm>
            <a:off x="7247551" y="5507984"/>
            <a:ext cx="4222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Breitbild</PresentationFormat>
  <Paragraphs>46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DotumChe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Thiago Morano Gerding (tmoranog)</cp:lastModifiedBy>
  <cp:revision>42</cp:revision>
  <dcterms:created xsi:type="dcterms:W3CDTF">2019-06-05T13:05:48Z</dcterms:created>
  <dcterms:modified xsi:type="dcterms:W3CDTF">2019-06-06T09:53:12Z</dcterms:modified>
</cp:coreProperties>
</file>